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толерантность?</a:t>
            </a:r>
            <a:endParaRPr lang="ru-RU" dirty="0"/>
          </a:p>
        </p:txBody>
      </p:sp>
      <p:pic>
        <p:nvPicPr>
          <p:cNvPr id="15362" name="Picture 2" descr="http://www.veselka.by/wp-content/uploads/2014/09/dze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928934"/>
            <a:ext cx="5786478" cy="3929066"/>
          </a:xfrm>
          <a:prstGeom prst="rect">
            <a:avLst/>
          </a:prstGeom>
          <a:noFill/>
        </p:spPr>
      </p:pic>
    </p:spTree>
  </p:cSld>
  <p:clrMapOvr>
    <a:masterClrMapping/>
  </p:clrMapOvr>
  <p:transition advTm="56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ages.myshared.ru/398234/slide_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77275" cy="6357957"/>
          </a:xfrm>
          <a:prstGeom prst="rect">
            <a:avLst/>
          </a:prstGeom>
          <a:noFill/>
        </p:spPr>
      </p:pic>
    </p:spTree>
  </p:cSld>
  <p:clrMapOvr>
    <a:masterClrMapping/>
  </p:clrMapOvr>
  <p:transition advTm="622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odb.ru/include/fckeditor/data/users/admin/Image/123/tolerantn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advTm="620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://raion.shadrinsk.net/up/media/article/m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6477013" cy="48577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214290"/>
            <a:ext cx="7845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Люди будьте добрыми!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5934670"/>
            <a:ext cx="3566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Мир всем	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Tm="508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2857496"/>
            <a:ext cx="37862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Конец.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4643446"/>
            <a:ext cx="892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Александрова Диана и Бажова Варвара 4 «Б» класса</a:t>
            </a:r>
            <a:endParaRPr lang="ru-RU" sz="2800" dirty="0"/>
          </a:p>
        </p:txBody>
      </p:sp>
    </p:spTree>
  </p:cSld>
  <p:clrMapOvr>
    <a:masterClrMapping/>
  </p:clrMapOvr>
  <p:transition advTm="5991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22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Что такое толерантность?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толерантность?</dc:title>
  <dc:creator>cr214c2</dc:creator>
  <cp:lastModifiedBy>cr214c2</cp:lastModifiedBy>
  <cp:revision>2</cp:revision>
  <dcterms:created xsi:type="dcterms:W3CDTF">2014-11-14T06:40:09Z</dcterms:created>
  <dcterms:modified xsi:type="dcterms:W3CDTF">2014-11-14T06:57:32Z</dcterms:modified>
</cp:coreProperties>
</file>