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D779EB-A422-4035-8EAD-C1DC868EA10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379DFB-FB3A-48DA-94FC-A7EE10B78DB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0"/>
            <a:ext cx="5286412" cy="2714596"/>
          </a:xfrm>
        </p:spPr>
        <p:txBody>
          <a:bodyPr/>
          <a:lstStyle/>
          <a:p>
            <a:r>
              <a:rPr lang="ru-RU" dirty="0" smtClean="0"/>
              <a:t>Толерантность</a:t>
            </a:r>
            <a:r>
              <a:rPr lang="ru-RU" dirty="0" smtClean="0"/>
              <a:t>. Егора и Дениса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6215106" cy="1414910"/>
          </a:xfrm>
        </p:spPr>
        <p:txBody>
          <a:bodyPr/>
          <a:lstStyle/>
          <a:p>
            <a:r>
              <a:rPr lang="ru-RU" dirty="0" smtClean="0"/>
              <a:t>Отношение к человеку</a:t>
            </a:r>
            <a:endParaRPr lang="ru-RU" dirty="0"/>
          </a:p>
        </p:txBody>
      </p:sp>
      <p:pic>
        <p:nvPicPr>
          <p:cNvPr id="2050" name="Picture 2" descr="Наталия Царева ВКонтакт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81352">
            <a:off x="1093747" y="3394481"/>
            <a:ext cx="3389435" cy="2430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Программа (выписка) по профилактике экстремизма, гармонизаци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58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143380"/>
          </a:xfrm>
        </p:spPr>
        <p:txBody>
          <a:bodyPr>
            <a:normAutofit/>
          </a:bodyPr>
          <a:lstStyle/>
          <a:p>
            <a:r>
              <a:rPr lang="ru-RU" dirty="0" smtClean="0"/>
              <a:t>Толерантность это уважение к другим людям. Неважно из кокой они страны или города главное что мы всех уважаем.</a:t>
            </a:r>
            <a:endParaRPr lang="ru-RU" dirty="0"/>
          </a:p>
        </p:txBody>
      </p:sp>
      <p:pic>
        <p:nvPicPr>
          <p:cNvPr id="17410" name="Picture 2" descr="Гороскоп и толерантность - Привет Skorpion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143380"/>
            <a:ext cx="4610112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28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Толерантность. Егора и Дениса</vt:lpstr>
      <vt:lpstr>Слайд 2</vt:lpstr>
      <vt:lpstr>Толерантность это уважение к другим людям. Неважно из кокой они страны или города главное что мы всех уважаем.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</dc:title>
  <dc:creator>cr214c-3</dc:creator>
  <cp:lastModifiedBy>cr214c2</cp:lastModifiedBy>
  <cp:revision>5</cp:revision>
  <dcterms:created xsi:type="dcterms:W3CDTF">2014-11-14T04:35:55Z</dcterms:created>
  <dcterms:modified xsi:type="dcterms:W3CDTF">2014-11-14T07:00:20Z</dcterms:modified>
</cp:coreProperties>
</file>