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EC38-283A-4967-9056-B59B7BCBCB6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50DF4B-7A7A-4016-8799-5D1A8F5DE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EC38-283A-4967-9056-B59B7BCBCB6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F4B-7A7A-4016-8799-5D1A8F5DE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EC38-283A-4967-9056-B59B7BCBCB6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F4B-7A7A-4016-8799-5D1A8F5DE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EC38-283A-4967-9056-B59B7BCBCB6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50DF4B-7A7A-4016-8799-5D1A8F5DE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EC38-283A-4967-9056-B59B7BCBCB6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F4B-7A7A-4016-8799-5D1A8F5DEC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EC38-283A-4967-9056-B59B7BCBCB6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F4B-7A7A-4016-8799-5D1A8F5DE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EC38-283A-4967-9056-B59B7BCBCB6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50DF4B-7A7A-4016-8799-5D1A8F5DECA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EC38-283A-4967-9056-B59B7BCBCB6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F4B-7A7A-4016-8799-5D1A8F5DE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EC38-283A-4967-9056-B59B7BCBCB6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F4B-7A7A-4016-8799-5D1A8F5DE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EC38-283A-4967-9056-B59B7BCBCB6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F4B-7A7A-4016-8799-5D1A8F5DE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EC38-283A-4967-9056-B59B7BCBCB6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F4B-7A7A-4016-8799-5D1A8F5DECA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D5EC38-283A-4967-9056-B59B7BCBCB6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50DF4B-7A7A-4016-8799-5D1A8F5DEC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772400" cy="1470025"/>
          </a:xfrm>
        </p:spPr>
        <p:txBody>
          <a:bodyPr/>
          <a:lstStyle/>
          <a:p>
            <a:r>
              <a:rPr lang="ru-RU" dirty="0" smtClean="0"/>
              <a:t>Что такое толерантность?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571744"/>
            <a:ext cx="8410604" cy="2228856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«толерантность — терпимость к иного рода взглядам, нравам, привычкам. Толерантность необходима по отношению к особенностям различных народов, наций и религий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6838968" cy="838200"/>
          </a:xfrm>
        </p:spPr>
        <p:txBody>
          <a:bodyPr/>
          <a:lstStyle/>
          <a:p>
            <a:r>
              <a:rPr lang="ru-RU" dirty="0" smtClean="0"/>
              <a:t>Как правильно соблюдать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cr214c-3\Pictures\tolerantn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6682336" cy="421484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500042"/>
            <a:ext cx="4643470" cy="838200"/>
          </a:xfrm>
        </p:spPr>
        <p:txBody>
          <a:bodyPr>
            <a:normAutofit/>
          </a:bodyPr>
          <a:lstStyle/>
          <a:p>
            <a:r>
              <a:rPr lang="ru-RU" dirty="0" smtClean="0"/>
              <a:t>Любовь к ближним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cr214c-3\Pictures\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6073796" cy="4554553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214290"/>
            <a:ext cx="8686800" cy="452596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автор Алексеев Феодосий</a:t>
            </a:r>
            <a:endParaRPr lang="ru-RU" dirty="0"/>
          </a:p>
        </p:txBody>
      </p:sp>
      <p:pic>
        <p:nvPicPr>
          <p:cNvPr id="3074" name="Picture 2" descr="http://www.tolerance.ru/images/p-main/tree-big-col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643050"/>
            <a:ext cx="4267200" cy="4762500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16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Что такое толерантность?</vt:lpstr>
      <vt:lpstr>Как правильно соблюдать</vt:lpstr>
      <vt:lpstr>Любовь к ближним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толерантность?</dc:title>
  <dc:creator>cr214c-3</dc:creator>
  <cp:lastModifiedBy>cr214c-3</cp:lastModifiedBy>
  <cp:revision>2</cp:revision>
  <dcterms:created xsi:type="dcterms:W3CDTF">2014-11-14T06:38:38Z</dcterms:created>
  <dcterms:modified xsi:type="dcterms:W3CDTF">2014-11-14T06:57:41Z</dcterms:modified>
</cp:coreProperties>
</file>